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37" r:id="rId5"/>
    <p:sldId id="438" r:id="rId6"/>
    <p:sldId id="439" r:id="rId7"/>
    <p:sldId id="440" r:id="rId8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98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40155" y="1386840"/>
            <a:ext cx="7223125" cy="1277620"/>
          </a:xfrm>
        </p:spPr>
        <p:txBody>
          <a:bodyPr>
            <a:normAutofit fontScale="90000"/>
          </a:bodyPr>
          <a:p>
            <a:r>
              <a:rPr lang="zh-CN" altLang="en-US"/>
              <a:t>附、</a:t>
            </a:r>
            <a:r>
              <a:rPr lang="en-US" altLang="zh-CN"/>
              <a:t>Spring </a:t>
            </a:r>
            <a:r>
              <a:rPr lang="zh-CN"/>
              <a:t>整合</a:t>
            </a:r>
            <a:r>
              <a:rPr lang="en-US" altLang="zh-CN"/>
              <a:t>JUnit4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步骤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添加</a:t>
            </a:r>
            <a:r>
              <a:rPr lang="en-US" altLang="zh-CN"/>
              <a:t>spring-test Maven</a:t>
            </a:r>
            <a:r>
              <a:t>依赖</a:t>
            </a:r>
          </a:p>
          <a:p>
            <a:r>
              <a:t>使用@Runwith注解替换原有运行器</a:t>
            </a:r>
          </a:p>
          <a:p>
            <a:r>
              <a:t>使用@ContextConfiguration 指定 spring 配置文件的位置</a:t>
            </a:r>
          </a:p>
          <a:p>
            <a:r>
              <a:t>使用@Autowired 给测试类中的变量注入数据</a:t>
            </a:r>
          </a:p>
          <a:p/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添加</a:t>
            </a:r>
            <a:r>
              <a:rPr lang="en-US" altLang="zh-CN">
                <a:sym typeface="+mn-ea"/>
              </a:rPr>
              <a:t>spring-test Maven</a:t>
            </a:r>
            <a:r>
              <a:rPr>
                <a:sym typeface="+mn-ea"/>
              </a:rPr>
              <a:t>依赖</a:t>
            </a:r>
            <a:br>
              <a:rPr>
                <a:sym typeface="+mn-ea"/>
              </a:rPr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&lt;dependency&gt;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     </a:t>
            </a:r>
            <a:r>
              <a:rPr lang="zh-CN" altLang="en-US"/>
              <a:t>&lt;groupId&gt;org.springframework&lt;/groupId&gt;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 &lt;artifactId&gt;spring-test&lt;/artifactId&gt;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 &lt;version&gt;5.2.7.RELEASE&lt;/version&gt;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&lt;/dependency&gt;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使用@Runwith注解替换原有运行器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@RunWith(SpringJUnit4ClassRunner.class)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public class </a:t>
            </a:r>
            <a:r>
              <a:rPr lang="en-US" altLang="zh-CN"/>
              <a:t>XXX</a:t>
            </a:r>
            <a:r>
              <a:rPr lang="zh-CN" altLang="en-US"/>
              <a:t>ServiceTest {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	...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}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使用@ContextConfiguration 指定 spring 配置文件的位置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@ContextConfiguration(locations= "classpath:</a:t>
            </a:r>
            <a:r>
              <a:rPr lang="en-US" altLang="zh-CN"/>
              <a:t>applicationContext</a:t>
            </a:r>
            <a:r>
              <a:rPr lang="zh-CN" altLang="en-US"/>
              <a:t>.xml")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使用@Autowired 给测试类中的变量注入数据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@Autowired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private XXXService xxxService;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PP_MARK_KEY" val="44c27849-b4d0-47b3-b561-a8825bc231b8"/>
  <p:tag name="COMMONDATA" val="eyJoZGlkIjoiNTBlMjk1ZDBhODE5NTNlNGFmZGRhMzVmMDM0OTllNWQifQ==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561</Words>
  <Application>WPS 演示</Application>
  <PresentationFormat>宽屏</PresentationFormat>
  <Paragraphs>36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1_Office 主题​​</vt:lpstr>
      <vt:lpstr>一、Spring Core入门</vt:lpstr>
      <vt:lpstr>主要内容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剑哥</cp:lastModifiedBy>
  <cp:revision>163</cp:revision>
  <dcterms:created xsi:type="dcterms:W3CDTF">2019-06-19T02:08:00Z</dcterms:created>
  <dcterms:modified xsi:type="dcterms:W3CDTF">2022-07-01T03:21:28Z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DFA1BA1E619149F2A429C7FB0434F305</vt:lpwstr>
  </property>
</Properties>
</file>